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9"/>
  </p:normalViewPr>
  <p:slideViewPr>
    <p:cSldViewPr snapToGrid="0">
      <p:cViewPr varScale="1">
        <p:scale>
          <a:sx n="183" d="100"/>
          <a:sy n="183" d="100"/>
        </p:scale>
        <p:origin x="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89A27-2CF2-C049-A214-03697B840F1D}" type="datetimeFigureOut">
              <a:rPr lang="en-US" smtClean="0"/>
              <a:t>3/27/17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59AEF-E623-024E-9027-E703F45E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5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B29-871A-45E4-8337-D4D64F0B4504}" type="datetimeFigureOut">
              <a:rPr lang="en-AU" smtClean="0"/>
              <a:t>27/3/17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D77-7601-4551-82E0-FF6421083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55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B29-871A-45E4-8337-D4D64F0B4504}" type="datetimeFigureOut">
              <a:rPr lang="en-AU" smtClean="0"/>
              <a:t>27/3/17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D77-7601-4551-82E0-FF6421083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94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B29-871A-45E4-8337-D4D64F0B4504}" type="datetimeFigureOut">
              <a:rPr lang="en-AU" smtClean="0"/>
              <a:t>27/3/17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D77-7601-4551-82E0-FF6421083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05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B29-871A-45E4-8337-D4D64F0B4504}" type="datetimeFigureOut">
              <a:rPr lang="en-AU" smtClean="0"/>
              <a:t>27/3/17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D77-7601-4551-82E0-FF6421083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890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B29-871A-45E4-8337-D4D64F0B4504}" type="datetimeFigureOut">
              <a:rPr lang="en-AU" smtClean="0"/>
              <a:t>27/3/17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D77-7601-4551-82E0-FF6421083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92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B29-871A-45E4-8337-D4D64F0B4504}" type="datetimeFigureOut">
              <a:rPr lang="en-AU" smtClean="0"/>
              <a:t>27/3/17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D77-7601-4551-82E0-FF6421083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47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B29-871A-45E4-8337-D4D64F0B4504}" type="datetimeFigureOut">
              <a:rPr lang="en-AU" smtClean="0"/>
              <a:t>27/3/17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D77-7601-4551-82E0-FF6421083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10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B29-871A-45E4-8337-D4D64F0B4504}" type="datetimeFigureOut">
              <a:rPr lang="en-AU" smtClean="0"/>
              <a:t>27/3/17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D77-7601-4551-82E0-FF6421083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01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B29-871A-45E4-8337-D4D64F0B4504}" type="datetimeFigureOut">
              <a:rPr lang="en-AU" smtClean="0"/>
              <a:t>27/3/17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D77-7601-4551-82E0-FF6421083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75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B29-871A-45E4-8337-D4D64F0B4504}" type="datetimeFigureOut">
              <a:rPr lang="en-AU" smtClean="0"/>
              <a:t>27/3/17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D77-7601-4551-82E0-FF6421083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45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B29-871A-45E4-8337-D4D64F0B4504}" type="datetimeFigureOut">
              <a:rPr lang="en-AU" smtClean="0"/>
              <a:t>27/3/17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D77-7601-4551-82E0-FF6421083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231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BB29-871A-45E4-8337-D4D64F0B4504}" type="datetimeFigureOut">
              <a:rPr lang="en-AU" smtClean="0"/>
              <a:t>27/3/17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FAD77-7601-4551-82E0-FF6421083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891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2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730"/>
            <a:ext cx="9142052" cy="68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1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730"/>
            <a:ext cx="9142052" cy="68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2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730"/>
            <a:ext cx="9142052" cy="68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6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5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1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1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2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8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0"/>
            <a:ext cx="9142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730"/>
            <a:ext cx="9142052" cy="68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20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Matthys</dc:creator>
  <cp:lastModifiedBy>Dan Raica</cp:lastModifiedBy>
  <cp:revision>25</cp:revision>
  <dcterms:created xsi:type="dcterms:W3CDTF">2017-02-14T06:58:37Z</dcterms:created>
  <dcterms:modified xsi:type="dcterms:W3CDTF">2017-03-27T07:08:27Z</dcterms:modified>
</cp:coreProperties>
</file>